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LEL FRIDMAN" userId="fa0067302c5b549c" providerId="LiveId" clId="{A0D0B7EB-35A4-42B4-BC41-DD136435F585}"/>
    <pc:docChg chg="undo custSel addSld delSld modSld">
      <pc:chgData name="HILLEL FRIDMAN" userId="fa0067302c5b549c" providerId="LiveId" clId="{A0D0B7EB-35A4-42B4-BC41-DD136435F585}" dt="2024-11-07T10:44:00.052" v="257" actId="14100"/>
      <pc:docMkLst>
        <pc:docMk/>
      </pc:docMkLst>
      <pc:sldChg chg="delSp modSp mod">
        <pc:chgData name="HILLEL FRIDMAN" userId="fa0067302c5b549c" providerId="LiveId" clId="{A0D0B7EB-35A4-42B4-BC41-DD136435F585}" dt="2024-11-04T11:00:59.834" v="227" actId="20577"/>
        <pc:sldMkLst>
          <pc:docMk/>
          <pc:sldMk cId="1186727870" sldId="256"/>
        </pc:sldMkLst>
        <pc:spChg chg="mod">
          <ac:chgData name="HILLEL FRIDMAN" userId="fa0067302c5b549c" providerId="LiveId" clId="{A0D0B7EB-35A4-42B4-BC41-DD136435F585}" dt="2024-11-04T11:00:59.834" v="227" actId="20577"/>
          <ac:spMkLst>
            <pc:docMk/>
            <pc:sldMk cId="1186727870" sldId="256"/>
            <ac:spMk id="2" creationId="{413BF680-72BD-4CC2-0BA7-BFBF5875391A}"/>
          </ac:spMkLst>
        </pc:spChg>
        <pc:spChg chg="del mod">
          <ac:chgData name="HILLEL FRIDMAN" userId="fa0067302c5b549c" providerId="LiveId" clId="{A0D0B7EB-35A4-42B4-BC41-DD136435F585}" dt="2024-11-04T10:56:15.903" v="177" actId="478"/>
          <ac:spMkLst>
            <pc:docMk/>
            <pc:sldMk cId="1186727870" sldId="256"/>
            <ac:spMk id="3" creationId="{CEFD1C08-61B0-C340-93EF-9D4CA1716DFF}"/>
          </ac:spMkLst>
        </pc:spChg>
      </pc:sldChg>
      <pc:sldChg chg="delSp modSp mod">
        <pc:chgData name="HILLEL FRIDMAN" userId="fa0067302c5b549c" providerId="LiveId" clId="{A0D0B7EB-35A4-42B4-BC41-DD136435F585}" dt="2024-11-04T11:01:08.498" v="228" actId="20577"/>
        <pc:sldMkLst>
          <pc:docMk/>
          <pc:sldMk cId="3160615158" sldId="257"/>
        </pc:sldMkLst>
        <pc:spChg chg="mod">
          <ac:chgData name="HILLEL FRIDMAN" userId="fa0067302c5b549c" providerId="LiveId" clId="{A0D0B7EB-35A4-42B4-BC41-DD136435F585}" dt="2024-11-04T11:01:08.498" v="228" actId="20577"/>
          <ac:spMkLst>
            <pc:docMk/>
            <pc:sldMk cId="3160615158" sldId="257"/>
            <ac:spMk id="2" creationId="{1D605EF8-E8E7-11FE-47EC-622B227905C9}"/>
          </ac:spMkLst>
        </pc:spChg>
        <pc:spChg chg="del mod">
          <ac:chgData name="HILLEL FRIDMAN" userId="fa0067302c5b549c" providerId="LiveId" clId="{A0D0B7EB-35A4-42B4-BC41-DD136435F585}" dt="2024-11-04T10:56:28.288" v="179" actId="478"/>
          <ac:spMkLst>
            <pc:docMk/>
            <pc:sldMk cId="3160615158" sldId="257"/>
            <ac:spMk id="3" creationId="{6D904C96-E4A0-2F71-A2E0-4E77A52E091A}"/>
          </ac:spMkLst>
        </pc:spChg>
      </pc:sldChg>
      <pc:sldChg chg="addSp delSp modSp mod">
        <pc:chgData name="HILLEL FRIDMAN" userId="fa0067302c5b549c" providerId="LiveId" clId="{A0D0B7EB-35A4-42B4-BC41-DD136435F585}" dt="2024-11-07T10:44:00.052" v="257" actId="14100"/>
        <pc:sldMkLst>
          <pc:docMk/>
          <pc:sldMk cId="1625296110" sldId="258"/>
        </pc:sldMkLst>
        <pc:spChg chg="del mod">
          <ac:chgData name="HILLEL FRIDMAN" userId="fa0067302c5b549c" providerId="LiveId" clId="{A0D0B7EB-35A4-42B4-BC41-DD136435F585}" dt="2024-11-07T10:41:03.983" v="242" actId="478"/>
          <ac:spMkLst>
            <pc:docMk/>
            <pc:sldMk cId="1625296110" sldId="258"/>
            <ac:spMk id="2" creationId="{D8A6FAFF-5A52-4BD5-B15B-2646106A0CFF}"/>
          </ac:spMkLst>
        </pc:spChg>
        <pc:spChg chg="del mod">
          <ac:chgData name="HILLEL FRIDMAN" userId="fa0067302c5b549c" providerId="LiveId" clId="{A0D0B7EB-35A4-42B4-BC41-DD136435F585}" dt="2024-11-04T10:56:36.988" v="182" actId="478"/>
          <ac:spMkLst>
            <pc:docMk/>
            <pc:sldMk cId="1625296110" sldId="258"/>
            <ac:spMk id="3" creationId="{E9EFDD39-D1CD-F567-04B2-945EC582AD92}"/>
          </ac:spMkLst>
        </pc:spChg>
        <pc:picChg chg="add mod">
          <ac:chgData name="HILLEL FRIDMAN" userId="fa0067302c5b549c" providerId="LiveId" clId="{A0D0B7EB-35A4-42B4-BC41-DD136435F585}" dt="2024-11-07T10:44:00.052" v="257" actId="14100"/>
          <ac:picMkLst>
            <pc:docMk/>
            <pc:sldMk cId="1625296110" sldId="258"/>
            <ac:picMk id="4" creationId="{FF2E7425-D66F-6D47-9681-E6C7263329AB}"/>
          </ac:picMkLst>
        </pc:picChg>
      </pc:sldChg>
      <pc:sldChg chg="addSp delSp modSp mod setBg">
        <pc:chgData name="HILLEL FRIDMAN" userId="fa0067302c5b549c" providerId="LiveId" clId="{A0D0B7EB-35A4-42B4-BC41-DD136435F585}" dt="2024-11-04T10:57:36.321" v="189" actId="14100"/>
        <pc:sldMkLst>
          <pc:docMk/>
          <pc:sldMk cId="2294819647" sldId="259"/>
        </pc:sldMkLst>
        <pc:spChg chg="del mod">
          <ac:chgData name="HILLEL FRIDMAN" userId="fa0067302c5b549c" providerId="LiveId" clId="{A0D0B7EB-35A4-42B4-BC41-DD136435F585}" dt="2024-11-04T10:56:52.563" v="184" actId="478"/>
          <ac:spMkLst>
            <pc:docMk/>
            <pc:sldMk cId="2294819647" sldId="259"/>
            <ac:spMk id="2" creationId="{A1A78B2D-EA5D-4B7E-3CBE-4491C8C243A3}"/>
          </ac:spMkLst>
        </pc:spChg>
        <pc:spChg chg="del mod">
          <ac:chgData name="HILLEL FRIDMAN" userId="fa0067302c5b549c" providerId="LiveId" clId="{A0D0B7EB-35A4-42B4-BC41-DD136435F585}" dt="2024-11-04T10:56:57.116" v="186" actId="478"/>
          <ac:spMkLst>
            <pc:docMk/>
            <pc:sldMk cId="2294819647" sldId="259"/>
            <ac:spMk id="3" creationId="{8AA46D2E-B88B-5031-D703-358FB3C326E4}"/>
          </ac:spMkLst>
        </pc:spChg>
        <pc:spChg chg="add">
          <ac:chgData name="HILLEL FRIDMAN" userId="fa0067302c5b549c" providerId="LiveId" clId="{A0D0B7EB-35A4-42B4-BC41-DD136435F585}" dt="2024-11-04T10:43:13.915" v="103" actId="26606"/>
          <ac:spMkLst>
            <pc:docMk/>
            <pc:sldMk cId="2294819647" sldId="259"/>
            <ac:spMk id="10" creationId="{19D32F93-50AC-4C46-A5DB-291C60DDB7BD}"/>
          </ac:spMkLst>
        </pc:spChg>
        <pc:spChg chg="add">
          <ac:chgData name="HILLEL FRIDMAN" userId="fa0067302c5b549c" providerId="LiveId" clId="{A0D0B7EB-35A4-42B4-BC41-DD136435F585}" dt="2024-11-04T10:43:13.915" v="103" actId="26606"/>
          <ac:spMkLst>
            <pc:docMk/>
            <pc:sldMk cId="2294819647" sldId="259"/>
            <ac:spMk id="12" creationId="{827DC2C4-B485-428A-BF4A-472D2967F47F}"/>
          </ac:spMkLst>
        </pc:spChg>
        <pc:spChg chg="add">
          <ac:chgData name="HILLEL FRIDMAN" userId="fa0067302c5b549c" providerId="LiveId" clId="{A0D0B7EB-35A4-42B4-BC41-DD136435F585}" dt="2024-11-04T10:43:13.915" v="103" actId="26606"/>
          <ac:spMkLst>
            <pc:docMk/>
            <pc:sldMk cId="2294819647" sldId="259"/>
            <ac:spMk id="14" creationId="{EE04B5EB-F158-4507-90DD-BD23620C7CC9}"/>
          </ac:spMkLst>
        </pc:spChg>
        <pc:picChg chg="add mod ord">
          <ac:chgData name="HILLEL FRIDMAN" userId="fa0067302c5b549c" providerId="LiveId" clId="{A0D0B7EB-35A4-42B4-BC41-DD136435F585}" dt="2024-11-04T10:57:36.321" v="189" actId="14100"/>
          <ac:picMkLst>
            <pc:docMk/>
            <pc:sldMk cId="2294819647" sldId="259"/>
            <ac:picMk id="5" creationId="{ED75F611-815A-0078-2D66-3B629A6E9BA5}"/>
          </ac:picMkLst>
        </pc:picChg>
      </pc:sldChg>
      <pc:sldChg chg="delSp modSp new mod">
        <pc:chgData name="HILLEL FRIDMAN" userId="fa0067302c5b549c" providerId="LiveId" clId="{A0D0B7EB-35A4-42B4-BC41-DD136435F585}" dt="2024-11-04T10:57:45.659" v="191" actId="478"/>
        <pc:sldMkLst>
          <pc:docMk/>
          <pc:sldMk cId="1128903866" sldId="260"/>
        </pc:sldMkLst>
        <pc:spChg chg="mod">
          <ac:chgData name="HILLEL FRIDMAN" userId="fa0067302c5b549c" providerId="LiveId" clId="{A0D0B7EB-35A4-42B4-BC41-DD136435F585}" dt="2024-11-04T10:41:20.738" v="95" actId="20577"/>
          <ac:spMkLst>
            <pc:docMk/>
            <pc:sldMk cId="1128903866" sldId="260"/>
            <ac:spMk id="2" creationId="{3EFABD34-6BEA-9C24-91CE-544902C8F2A5}"/>
          </ac:spMkLst>
        </pc:spChg>
        <pc:spChg chg="del mod">
          <ac:chgData name="HILLEL FRIDMAN" userId="fa0067302c5b549c" providerId="LiveId" clId="{A0D0B7EB-35A4-42B4-BC41-DD136435F585}" dt="2024-11-04T10:57:45.659" v="191" actId="478"/>
          <ac:spMkLst>
            <pc:docMk/>
            <pc:sldMk cId="1128903866" sldId="260"/>
            <ac:spMk id="3" creationId="{571C2B89-717C-8BDB-C66B-FE5935427563}"/>
          </ac:spMkLst>
        </pc:spChg>
      </pc:sldChg>
      <pc:sldChg chg="new del">
        <pc:chgData name="HILLEL FRIDMAN" userId="fa0067302c5b549c" providerId="LiveId" clId="{A0D0B7EB-35A4-42B4-BC41-DD136435F585}" dt="2024-11-04T10:40:20.092" v="4" actId="680"/>
        <pc:sldMkLst>
          <pc:docMk/>
          <pc:sldMk cId="3212587509" sldId="260"/>
        </pc:sldMkLst>
      </pc:sldChg>
      <pc:sldChg chg="addSp delSp modSp new mod setBg">
        <pc:chgData name="HILLEL FRIDMAN" userId="fa0067302c5b549c" providerId="LiveId" clId="{A0D0B7EB-35A4-42B4-BC41-DD136435F585}" dt="2024-11-04T10:58:47.842" v="201" actId="478"/>
        <pc:sldMkLst>
          <pc:docMk/>
          <pc:sldMk cId="362052574" sldId="261"/>
        </pc:sldMkLst>
        <pc:spChg chg="del mod">
          <ac:chgData name="HILLEL FRIDMAN" userId="fa0067302c5b549c" providerId="LiveId" clId="{A0D0B7EB-35A4-42B4-BC41-DD136435F585}" dt="2024-11-04T10:58:07.697" v="194" actId="478"/>
          <ac:spMkLst>
            <pc:docMk/>
            <pc:sldMk cId="362052574" sldId="261"/>
            <ac:spMk id="2" creationId="{BE348521-A2E9-0D1B-2820-6BB7E82ECF44}"/>
          </ac:spMkLst>
        </pc:spChg>
        <pc:spChg chg="del mod">
          <ac:chgData name="HILLEL FRIDMAN" userId="fa0067302c5b549c" providerId="LiveId" clId="{A0D0B7EB-35A4-42B4-BC41-DD136435F585}" dt="2024-11-04T10:58:47.842" v="201" actId="478"/>
          <ac:spMkLst>
            <pc:docMk/>
            <pc:sldMk cId="362052574" sldId="261"/>
            <ac:spMk id="3" creationId="{C379BE5F-35A4-9605-1261-A0CF85ADBF03}"/>
          </ac:spMkLst>
        </pc:spChg>
        <pc:spChg chg="add del">
          <ac:chgData name="HILLEL FRIDMAN" userId="fa0067302c5b549c" providerId="LiveId" clId="{A0D0B7EB-35A4-42B4-BC41-DD136435F585}" dt="2024-11-04T10:49:11.122" v="129" actId="26606"/>
          <ac:spMkLst>
            <pc:docMk/>
            <pc:sldMk cId="362052574" sldId="261"/>
            <ac:spMk id="10" creationId="{23D09407-53BC-485E-B4CE-BC5E4FC4B25B}"/>
          </ac:spMkLst>
        </pc:spChg>
        <pc:spChg chg="add del">
          <ac:chgData name="HILLEL FRIDMAN" userId="fa0067302c5b549c" providerId="LiveId" clId="{A0D0B7EB-35A4-42B4-BC41-DD136435F585}" dt="2024-11-04T10:49:11.122" v="129" actId="26606"/>
          <ac:spMkLst>
            <pc:docMk/>
            <pc:sldMk cId="362052574" sldId="261"/>
            <ac:spMk id="12" creationId="{921DB988-49FC-4608-B0A2-E2F3A4019041}"/>
          </ac:spMkLst>
        </pc:spChg>
        <pc:spChg chg="add del">
          <ac:chgData name="HILLEL FRIDMAN" userId="fa0067302c5b549c" providerId="LiveId" clId="{A0D0B7EB-35A4-42B4-BC41-DD136435F585}" dt="2024-11-04T10:49:11.107" v="128" actId="26606"/>
          <ac:spMkLst>
            <pc:docMk/>
            <pc:sldMk cId="362052574" sldId="261"/>
            <ac:spMk id="29" creationId="{76906711-0AFB-47DD-A4B6-4E94B38B8C91}"/>
          </ac:spMkLst>
        </pc:spChg>
        <pc:spChg chg="add del">
          <ac:chgData name="HILLEL FRIDMAN" userId="fa0067302c5b549c" providerId="LiveId" clId="{A0D0B7EB-35A4-42B4-BC41-DD136435F585}" dt="2024-11-04T10:49:11.107" v="128" actId="26606"/>
          <ac:spMkLst>
            <pc:docMk/>
            <pc:sldMk cId="362052574" sldId="261"/>
            <ac:spMk id="31" creationId="{AA91F649-894C-41F6-A21D-3D1AC558E934}"/>
          </ac:spMkLst>
        </pc:spChg>
        <pc:spChg chg="add del">
          <ac:chgData name="HILLEL FRIDMAN" userId="fa0067302c5b549c" providerId="LiveId" clId="{A0D0B7EB-35A4-42B4-BC41-DD136435F585}" dt="2024-11-04T10:49:11.107" v="128" actId="26606"/>
          <ac:spMkLst>
            <pc:docMk/>
            <pc:sldMk cId="362052574" sldId="261"/>
            <ac:spMk id="33" creationId="{56037404-66BD-46B5-9323-1B531319671A}"/>
          </ac:spMkLst>
        </pc:spChg>
        <pc:spChg chg="add del">
          <ac:chgData name="HILLEL FRIDMAN" userId="fa0067302c5b549c" providerId="LiveId" clId="{A0D0B7EB-35A4-42B4-BC41-DD136435F585}" dt="2024-11-04T10:49:50.446" v="135" actId="26606"/>
          <ac:spMkLst>
            <pc:docMk/>
            <pc:sldMk cId="362052574" sldId="261"/>
            <ac:spMk id="35" creationId="{D0461F72-A27E-48C5-A99A-B5EEDA7456F9}"/>
          </ac:spMkLst>
        </pc:spChg>
        <pc:spChg chg="add del">
          <ac:chgData name="HILLEL FRIDMAN" userId="fa0067302c5b549c" providerId="LiveId" clId="{A0D0B7EB-35A4-42B4-BC41-DD136435F585}" dt="2024-11-04T10:49:50.446" v="135" actId="26606"/>
          <ac:spMkLst>
            <pc:docMk/>
            <pc:sldMk cId="362052574" sldId="261"/>
            <ac:spMk id="36" creationId="{DF382E8D-312B-4792-A211-0BDE37F6F5F7}"/>
          </ac:spMkLst>
        </pc:spChg>
        <pc:spChg chg="add del">
          <ac:chgData name="HILLEL FRIDMAN" userId="fa0067302c5b549c" providerId="LiveId" clId="{A0D0B7EB-35A4-42B4-BC41-DD136435F585}" dt="2024-11-04T10:49:50.446" v="135" actId="26606"/>
          <ac:spMkLst>
            <pc:docMk/>
            <pc:sldMk cId="362052574" sldId="261"/>
            <ac:spMk id="37" creationId="{036F9B07-02BE-4BD5-BA9D-E91B8A456BEA}"/>
          </ac:spMkLst>
        </pc:spChg>
        <pc:spChg chg="add del">
          <ac:chgData name="HILLEL FRIDMAN" userId="fa0067302c5b549c" providerId="LiveId" clId="{A0D0B7EB-35A4-42B4-BC41-DD136435F585}" dt="2024-11-04T10:49:50.433" v="134" actId="26606"/>
          <ac:spMkLst>
            <pc:docMk/>
            <pc:sldMk cId="362052574" sldId="261"/>
            <ac:spMk id="42" creationId="{934F1179-B481-4F9E-BCA3-AFB972070F83}"/>
          </ac:spMkLst>
        </pc:spChg>
        <pc:spChg chg="add del">
          <ac:chgData name="HILLEL FRIDMAN" userId="fa0067302c5b549c" providerId="LiveId" clId="{A0D0B7EB-35A4-42B4-BC41-DD136435F585}" dt="2024-11-04T10:49:50.433" v="134" actId="26606"/>
          <ac:spMkLst>
            <pc:docMk/>
            <pc:sldMk cId="362052574" sldId="261"/>
            <ac:spMk id="44" creationId="{827DC2C4-B485-428A-BF4A-472D2967F47F}"/>
          </ac:spMkLst>
        </pc:spChg>
        <pc:spChg chg="add del">
          <ac:chgData name="HILLEL FRIDMAN" userId="fa0067302c5b549c" providerId="LiveId" clId="{A0D0B7EB-35A4-42B4-BC41-DD136435F585}" dt="2024-11-04T10:49:50.433" v="134" actId="26606"/>
          <ac:spMkLst>
            <pc:docMk/>
            <pc:sldMk cId="362052574" sldId="261"/>
            <ac:spMk id="46" creationId="{EE04B5EB-F158-4507-90DD-BD23620C7CC9}"/>
          </ac:spMkLst>
        </pc:spChg>
        <pc:spChg chg="add del">
          <ac:chgData name="HILLEL FRIDMAN" userId="fa0067302c5b549c" providerId="LiveId" clId="{A0D0B7EB-35A4-42B4-BC41-DD136435F585}" dt="2024-11-04T10:51:21.152" v="145" actId="26606"/>
          <ac:spMkLst>
            <pc:docMk/>
            <pc:sldMk cId="362052574" sldId="261"/>
            <ac:spMk id="48" creationId="{C27D7A02-907B-496F-BA7E-AA3780733CA7}"/>
          </ac:spMkLst>
        </pc:spChg>
        <pc:spChg chg="add del">
          <ac:chgData name="HILLEL FRIDMAN" userId="fa0067302c5b549c" providerId="LiveId" clId="{A0D0B7EB-35A4-42B4-BC41-DD136435F585}" dt="2024-11-04T10:51:21.152" v="145" actId="26606"/>
          <ac:spMkLst>
            <pc:docMk/>
            <pc:sldMk cId="362052574" sldId="261"/>
            <ac:spMk id="49" creationId="{0FBA5268-0AE7-4CAD-9537-D0EB09E76406}"/>
          </ac:spMkLst>
        </pc:spChg>
        <pc:spChg chg="add del">
          <ac:chgData name="HILLEL FRIDMAN" userId="fa0067302c5b549c" providerId="LiveId" clId="{A0D0B7EB-35A4-42B4-BC41-DD136435F585}" dt="2024-11-04T10:51:21.152" v="145" actId="26606"/>
          <ac:spMkLst>
            <pc:docMk/>
            <pc:sldMk cId="362052574" sldId="261"/>
            <ac:spMk id="50" creationId="{088D065B-39DA-4077-B9CF-E489CE4C0169}"/>
          </ac:spMkLst>
        </pc:spChg>
        <pc:spChg chg="add del">
          <ac:chgData name="HILLEL FRIDMAN" userId="fa0067302c5b549c" providerId="LiveId" clId="{A0D0B7EB-35A4-42B4-BC41-DD136435F585}" dt="2024-11-04T10:51:21.152" v="145" actId="26606"/>
          <ac:spMkLst>
            <pc:docMk/>
            <pc:sldMk cId="362052574" sldId="261"/>
            <ac:spMk id="55" creationId="{23D09407-53BC-485E-B4CE-BC5E4FC4B25B}"/>
          </ac:spMkLst>
        </pc:spChg>
        <pc:spChg chg="add del">
          <ac:chgData name="HILLEL FRIDMAN" userId="fa0067302c5b549c" providerId="LiveId" clId="{A0D0B7EB-35A4-42B4-BC41-DD136435F585}" dt="2024-11-04T10:51:21.152" v="145" actId="26606"/>
          <ac:spMkLst>
            <pc:docMk/>
            <pc:sldMk cId="362052574" sldId="261"/>
            <ac:spMk id="57" creationId="{921DB988-49FC-4608-B0A2-E2F3A4019041}"/>
          </ac:spMkLst>
        </pc:spChg>
        <pc:grpChg chg="add del">
          <ac:chgData name="HILLEL FRIDMAN" userId="fa0067302c5b549c" providerId="LiveId" clId="{A0D0B7EB-35A4-42B4-BC41-DD136435F585}" dt="2024-11-04T10:49:11.122" v="129" actId="26606"/>
          <ac:grpSpMkLst>
            <pc:docMk/>
            <pc:sldMk cId="362052574" sldId="261"/>
            <ac:grpSpMk id="14" creationId="{E9B930FD-8671-4C4C-ADCF-73AC1D0CD417}"/>
          </ac:grpSpMkLst>
        </pc:grpChg>
        <pc:grpChg chg="add del">
          <ac:chgData name="HILLEL FRIDMAN" userId="fa0067302c5b549c" providerId="LiveId" clId="{A0D0B7EB-35A4-42B4-BC41-DD136435F585}" dt="2024-11-04T10:49:11.122" v="129" actId="26606"/>
          <ac:grpSpMkLst>
            <pc:docMk/>
            <pc:sldMk cId="362052574" sldId="261"/>
            <ac:grpSpMk id="20" creationId="{383C2651-AE0C-4AE4-8725-E2F9414FE219}"/>
          </ac:grpSpMkLst>
        </pc:grpChg>
        <pc:grpChg chg="add del">
          <ac:chgData name="HILLEL FRIDMAN" userId="fa0067302c5b549c" providerId="LiveId" clId="{A0D0B7EB-35A4-42B4-BC41-DD136435F585}" dt="2024-11-04T10:51:21.152" v="145" actId="26606"/>
          <ac:grpSpMkLst>
            <pc:docMk/>
            <pc:sldMk cId="362052574" sldId="261"/>
            <ac:grpSpMk id="59" creationId="{E9B930FD-8671-4C4C-ADCF-73AC1D0CD417}"/>
          </ac:grpSpMkLst>
        </pc:grpChg>
        <pc:grpChg chg="add del">
          <ac:chgData name="HILLEL FRIDMAN" userId="fa0067302c5b549c" providerId="LiveId" clId="{A0D0B7EB-35A4-42B4-BC41-DD136435F585}" dt="2024-11-04T10:51:21.152" v="145" actId="26606"/>
          <ac:grpSpMkLst>
            <pc:docMk/>
            <pc:sldMk cId="362052574" sldId="261"/>
            <ac:grpSpMk id="65" creationId="{383C2651-AE0C-4AE4-8725-E2F9414FE219}"/>
          </ac:grpSpMkLst>
        </pc:grpChg>
        <pc:picChg chg="add del mod">
          <ac:chgData name="HILLEL FRIDMAN" userId="fa0067302c5b549c" providerId="LiveId" clId="{A0D0B7EB-35A4-42B4-BC41-DD136435F585}" dt="2024-11-04T10:49:32.784" v="132" actId="478"/>
          <ac:picMkLst>
            <pc:docMk/>
            <pc:sldMk cId="362052574" sldId="261"/>
            <ac:picMk id="5" creationId="{143A0B2E-0A82-E05A-05CD-2BEE44416F37}"/>
          </ac:picMkLst>
        </pc:picChg>
        <pc:picChg chg="add mod">
          <ac:chgData name="HILLEL FRIDMAN" userId="fa0067302c5b549c" providerId="LiveId" clId="{A0D0B7EB-35A4-42B4-BC41-DD136435F585}" dt="2024-11-04T10:58:34.936" v="200" actId="14100"/>
          <ac:picMkLst>
            <pc:docMk/>
            <pc:sldMk cId="362052574" sldId="261"/>
            <ac:picMk id="7" creationId="{EE32ECD2-187D-AB88-AEBC-252A4B8581D6}"/>
          </ac:picMkLst>
        </pc:picChg>
      </pc:sldChg>
      <pc:sldChg chg="new del">
        <pc:chgData name="HILLEL FRIDMAN" userId="fa0067302c5b549c" providerId="LiveId" clId="{A0D0B7EB-35A4-42B4-BC41-DD136435F585}" dt="2024-11-04T10:43:27.889" v="105" actId="680"/>
        <pc:sldMkLst>
          <pc:docMk/>
          <pc:sldMk cId="2009721337" sldId="262"/>
        </pc:sldMkLst>
      </pc:sldChg>
      <pc:sldChg chg="addSp delSp modSp new mod setBg">
        <pc:chgData name="HILLEL FRIDMAN" userId="fa0067302c5b549c" providerId="LiveId" clId="{A0D0B7EB-35A4-42B4-BC41-DD136435F585}" dt="2024-11-04T10:59:00.450" v="203" actId="478"/>
        <pc:sldMkLst>
          <pc:docMk/>
          <pc:sldMk cId="3461641969" sldId="262"/>
        </pc:sldMkLst>
        <pc:spChg chg="del mod">
          <ac:chgData name="HILLEL FRIDMAN" userId="fa0067302c5b549c" providerId="LiveId" clId="{A0D0B7EB-35A4-42B4-BC41-DD136435F585}" dt="2024-11-04T10:59:00.450" v="203" actId="478"/>
          <ac:spMkLst>
            <pc:docMk/>
            <pc:sldMk cId="3461641969" sldId="262"/>
            <ac:spMk id="2" creationId="{76AAF86E-2BBE-7550-0BF8-28D0C603293E}"/>
          </ac:spMkLst>
        </pc:spChg>
        <pc:spChg chg="mod">
          <ac:chgData name="HILLEL FRIDMAN" userId="fa0067302c5b549c" providerId="LiveId" clId="{A0D0B7EB-35A4-42B4-BC41-DD136435F585}" dt="2024-11-04T10:44:35.698" v="111" actId="26606"/>
          <ac:spMkLst>
            <pc:docMk/>
            <pc:sldMk cId="3461641969" sldId="262"/>
            <ac:spMk id="3" creationId="{AB73EF81-DC1D-3773-F8DB-B43BE74B24DF}"/>
          </ac:spMkLst>
        </pc:spChg>
        <pc:spChg chg="add del">
          <ac:chgData name="HILLEL FRIDMAN" userId="fa0067302c5b549c" providerId="LiveId" clId="{A0D0B7EB-35A4-42B4-BC41-DD136435F585}" dt="2024-11-04T10:44:32.469" v="109" actId="26606"/>
          <ac:spMkLst>
            <pc:docMk/>
            <pc:sldMk cId="3461641969" sldId="262"/>
            <ac:spMk id="10" creationId="{23D09407-53BC-485E-B4CE-BC5E4FC4B25B}"/>
          </ac:spMkLst>
        </pc:spChg>
        <pc:spChg chg="add del">
          <ac:chgData name="HILLEL FRIDMAN" userId="fa0067302c5b549c" providerId="LiveId" clId="{A0D0B7EB-35A4-42B4-BC41-DD136435F585}" dt="2024-11-04T10:44:32.469" v="109" actId="26606"/>
          <ac:spMkLst>
            <pc:docMk/>
            <pc:sldMk cId="3461641969" sldId="262"/>
            <ac:spMk id="12" creationId="{921DB988-49FC-4608-B0A2-E2F3A4019041}"/>
          </ac:spMkLst>
        </pc:spChg>
        <pc:spChg chg="add del">
          <ac:chgData name="HILLEL FRIDMAN" userId="fa0067302c5b549c" providerId="LiveId" clId="{A0D0B7EB-35A4-42B4-BC41-DD136435F585}" dt="2024-11-04T10:44:35.698" v="111" actId="26606"/>
          <ac:spMkLst>
            <pc:docMk/>
            <pc:sldMk cId="3461641969" sldId="262"/>
            <ac:spMk id="26" creationId="{19D32F93-50AC-4C46-A5DB-291C60DDB7BD}"/>
          </ac:spMkLst>
        </pc:spChg>
        <pc:spChg chg="add del">
          <ac:chgData name="HILLEL FRIDMAN" userId="fa0067302c5b549c" providerId="LiveId" clId="{A0D0B7EB-35A4-42B4-BC41-DD136435F585}" dt="2024-11-04T10:44:35.698" v="111" actId="26606"/>
          <ac:spMkLst>
            <pc:docMk/>
            <pc:sldMk cId="3461641969" sldId="262"/>
            <ac:spMk id="27" creationId="{827DC2C4-B485-428A-BF4A-472D2967F47F}"/>
          </ac:spMkLst>
        </pc:spChg>
        <pc:spChg chg="add del">
          <ac:chgData name="HILLEL FRIDMAN" userId="fa0067302c5b549c" providerId="LiveId" clId="{A0D0B7EB-35A4-42B4-BC41-DD136435F585}" dt="2024-11-04T10:44:35.698" v="111" actId="26606"/>
          <ac:spMkLst>
            <pc:docMk/>
            <pc:sldMk cId="3461641969" sldId="262"/>
            <ac:spMk id="28" creationId="{EE04B5EB-F158-4507-90DD-BD23620C7CC9}"/>
          </ac:spMkLst>
        </pc:spChg>
        <pc:grpChg chg="add del">
          <ac:chgData name="HILLEL FRIDMAN" userId="fa0067302c5b549c" providerId="LiveId" clId="{A0D0B7EB-35A4-42B4-BC41-DD136435F585}" dt="2024-11-04T10:44:32.469" v="109" actId="26606"/>
          <ac:grpSpMkLst>
            <pc:docMk/>
            <pc:sldMk cId="3461641969" sldId="262"/>
            <ac:grpSpMk id="14" creationId="{E9B930FD-8671-4C4C-ADCF-73AC1D0CD417}"/>
          </ac:grpSpMkLst>
        </pc:grpChg>
        <pc:grpChg chg="add del">
          <ac:chgData name="HILLEL FRIDMAN" userId="fa0067302c5b549c" providerId="LiveId" clId="{A0D0B7EB-35A4-42B4-BC41-DD136435F585}" dt="2024-11-04T10:44:32.469" v="109" actId="26606"/>
          <ac:grpSpMkLst>
            <pc:docMk/>
            <pc:sldMk cId="3461641969" sldId="262"/>
            <ac:grpSpMk id="20" creationId="{383C2651-AE0C-4AE4-8725-E2F9414FE219}"/>
          </ac:grpSpMkLst>
        </pc:grpChg>
        <pc:picChg chg="add del mod ord">
          <ac:chgData name="HILLEL FRIDMAN" userId="fa0067302c5b549c" providerId="LiveId" clId="{A0D0B7EB-35A4-42B4-BC41-DD136435F585}" dt="2024-11-04T10:44:36.412" v="112" actId="22"/>
          <ac:picMkLst>
            <pc:docMk/>
            <pc:sldMk cId="3461641969" sldId="262"/>
            <ac:picMk id="5" creationId="{54A9ED18-A975-8A97-E54D-686E450BBE0D}"/>
          </ac:picMkLst>
        </pc:picChg>
        <pc:picChg chg="add">
          <ac:chgData name="HILLEL FRIDMAN" userId="fa0067302c5b549c" providerId="LiveId" clId="{A0D0B7EB-35A4-42B4-BC41-DD136435F585}" dt="2024-11-04T10:44:41.227" v="113" actId="22"/>
          <ac:picMkLst>
            <pc:docMk/>
            <pc:sldMk cId="3461641969" sldId="262"/>
            <ac:picMk id="7" creationId="{7474F77F-C6FB-1A16-E3AD-B89B8497AC4E}"/>
          </ac:picMkLst>
        </pc:picChg>
      </pc:sldChg>
      <pc:sldChg chg="addSp delSp modSp new mod">
        <pc:chgData name="HILLEL FRIDMAN" userId="fa0067302c5b549c" providerId="LiveId" clId="{A0D0B7EB-35A4-42B4-BC41-DD136435F585}" dt="2024-11-04T11:31:16.142" v="237" actId="14100"/>
        <pc:sldMkLst>
          <pc:docMk/>
          <pc:sldMk cId="1693588546" sldId="263"/>
        </pc:sldMkLst>
        <pc:spChg chg="del mod">
          <ac:chgData name="HILLEL FRIDMAN" userId="fa0067302c5b549c" providerId="LiveId" clId="{A0D0B7EB-35A4-42B4-BC41-DD136435F585}" dt="2024-11-04T10:59:10.796" v="205" actId="478"/>
          <ac:spMkLst>
            <pc:docMk/>
            <pc:sldMk cId="1693588546" sldId="263"/>
            <ac:spMk id="2" creationId="{98E63D5D-0510-3E6B-823B-D78139A2FB3F}"/>
          </ac:spMkLst>
        </pc:spChg>
        <pc:spChg chg="del mod">
          <ac:chgData name="HILLEL FRIDMAN" userId="fa0067302c5b549c" providerId="LiveId" clId="{A0D0B7EB-35A4-42B4-BC41-DD136435F585}" dt="2024-11-04T10:59:14.924" v="207" actId="478"/>
          <ac:spMkLst>
            <pc:docMk/>
            <pc:sldMk cId="1693588546" sldId="263"/>
            <ac:spMk id="3" creationId="{AEC033DE-9164-84DF-5DF3-B7ACA500DFC1}"/>
          </ac:spMkLst>
        </pc:spChg>
        <pc:picChg chg="add del mod">
          <ac:chgData name="HILLEL FRIDMAN" userId="fa0067302c5b549c" providerId="LiveId" clId="{A0D0B7EB-35A4-42B4-BC41-DD136435F585}" dt="2024-11-04T11:28:40.076" v="231" actId="478"/>
          <ac:picMkLst>
            <pc:docMk/>
            <pc:sldMk cId="1693588546" sldId="263"/>
            <ac:picMk id="5" creationId="{05BB5F86-EA70-C7B2-66BE-EEAA07B329E6}"/>
          </ac:picMkLst>
        </pc:picChg>
        <pc:picChg chg="add mod">
          <ac:chgData name="HILLEL FRIDMAN" userId="fa0067302c5b549c" providerId="LiveId" clId="{A0D0B7EB-35A4-42B4-BC41-DD136435F585}" dt="2024-11-04T11:31:16.142" v="237" actId="14100"/>
          <ac:picMkLst>
            <pc:docMk/>
            <pc:sldMk cId="1693588546" sldId="263"/>
            <ac:picMk id="7" creationId="{D404E823-D719-37D9-70C5-FFDFC7619B82}"/>
          </ac:picMkLst>
        </pc:picChg>
      </pc:sldChg>
      <pc:sldChg chg="addSp modSp new mod">
        <pc:chgData name="HILLEL FRIDMAN" userId="fa0067302c5b549c" providerId="LiveId" clId="{A0D0B7EB-35A4-42B4-BC41-DD136435F585}" dt="2024-11-04T10:48:39.364" v="126" actId="14100"/>
        <pc:sldMkLst>
          <pc:docMk/>
          <pc:sldMk cId="2595161839" sldId="264"/>
        </pc:sldMkLst>
        <pc:picChg chg="add mod">
          <ac:chgData name="HILLEL FRIDMAN" userId="fa0067302c5b549c" providerId="LiveId" clId="{A0D0B7EB-35A4-42B4-BC41-DD136435F585}" dt="2024-11-04T10:48:39.364" v="126" actId="14100"/>
          <ac:picMkLst>
            <pc:docMk/>
            <pc:sldMk cId="2595161839" sldId="264"/>
            <ac:picMk id="5" creationId="{85B44195-F956-6A40-D94F-60D7B8CA3C53}"/>
          </ac:picMkLst>
        </pc:picChg>
      </pc:sldChg>
      <pc:sldChg chg="addSp modSp new mod">
        <pc:chgData name="HILLEL FRIDMAN" userId="fa0067302c5b549c" providerId="LiveId" clId="{A0D0B7EB-35A4-42B4-BC41-DD136435F585}" dt="2024-11-07T10:42:22.213" v="253" actId="14100"/>
        <pc:sldMkLst>
          <pc:docMk/>
          <pc:sldMk cId="3403695783" sldId="265"/>
        </pc:sldMkLst>
        <pc:picChg chg="add mod">
          <ac:chgData name="HILLEL FRIDMAN" userId="fa0067302c5b549c" providerId="LiveId" clId="{A0D0B7EB-35A4-42B4-BC41-DD136435F585}" dt="2024-11-07T10:42:22.213" v="253" actId="14100"/>
          <ac:picMkLst>
            <pc:docMk/>
            <pc:sldMk cId="3403695783" sldId="265"/>
            <ac:picMk id="5" creationId="{BDA4AD35-7817-C47D-89EF-6B8798AD1C56}"/>
          </ac:picMkLst>
        </pc:picChg>
      </pc:sldChg>
      <pc:sldChg chg="addSp delSp modSp new mod">
        <pc:chgData name="HILLEL FRIDMAN" userId="fa0067302c5b549c" providerId="LiveId" clId="{A0D0B7EB-35A4-42B4-BC41-DD136435F585}" dt="2024-11-04T11:00:45.360" v="226" actId="14100"/>
        <pc:sldMkLst>
          <pc:docMk/>
          <pc:sldMk cId="1562187019" sldId="266"/>
        </pc:sldMkLst>
        <pc:spChg chg="del mod">
          <ac:chgData name="HILLEL FRIDMAN" userId="fa0067302c5b549c" providerId="LiveId" clId="{A0D0B7EB-35A4-42B4-BC41-DD136435F585}" dt="2024-11-04T11:00:41.447" v="225" actId="478"/>
          <ac:spMkLst>
            <pc:docMk/>
            <pc:sldMk cId="1562187019" sldId="266"/>
            <ac:spMk id="2" creationId="{89969BC4-0176-EA9A-EA46-1E76A3718B74}"/>
          </ac:spMkLst>
        </pc:spChg>
        <pc:spChg chg="del mod">
          <ac:chgData name="HILLEL FRIDMAN" userId="fa0067302c5b549c" providerId="LiveId" clId="{A0D0B7EB-35A4-42B4-BC41-DD136435F585}" dt="2024-11-04T11:00:37.076" v="223" actId="478"/>
          <ac:spMkLst>
            <pc:docMk/>
            <pc:sldMk cId="1562187019" sldId="266"/>
            <ac:spMk id="3" creationId="{BB805783-8796-9579-CFCC-EBEDA8DE5C5D}"/>
          </ac:spMkLst>
        </pc:spChg>
        <pc:picChg chg="add mod">
          <ac:chgData name="HILLEL FRIDMAN" userId="fa0067302c5b549c" providerId="LiveId" clId="{A0D0B7EB-35A4-42B4-BC41-DD136435F585}" dt="2024-11-04T11:00:45.360" v="226" actId="14100"/>
          <ac:picMkLst>
            <pc:docMk/>
            <pc:sldMk cId="1562187019" sldId="266"/>
            <ac:picMk id="5" creationId="{4C767E0E-874E-3151-4797-AA259CFC0F38}"/>
          </ac:picMkLst>
        </pc:picChg>
      </pc:sldChg>
      <pc:sldChg chg="addSp delSp modSp new mod">
        <pc:chgData name="HILLEL FRIDMAN" userId="fa0067302c5b549c" providerId="LiveId" clId="{A0D0B7EB-35A4-42B4-BC41-DD136435F585}" dt="2024-11-04T11:00:21.686" v="221" actId="478"/>
        <pc:sldMkLst>
          <pc:docMk/>
          <pc:sldMk cId="1467126717" sldId="267"/>
        </pc:sldMkLst>
        <pc:spChg chg="del mod">
          <ac:chgData name="HILLEL FRIDMAN" userId="fa0067302c5b549c" providerId="LiveId" clId="{A0D0B7EB-35A4-42B4-BC41-DD136435F585}" dt="2024-11-04T10:59:48.554" v="211" actId="478"/>
          <ac:spMkLst>
            <pc:docMk/>
            <pc:sldMk cId="1467126717" sldId="267"/>
            <ac:spMk id="2" creationId="{C37A3C84-C832-9544-712C-60BFD5D2912A}"/>
          </ac:spMkLst>
        </pc:spChg>
        <pc:spChg chg="del mod">
          <ac:chgData name="HILLEL FRIDMAN" userId="fa0067302c5b549c" providerId="LiveId" clId="{A0D0B7EB-35A4-42B4-BC41-DD136435F585}" dt="2024-11-04T11:00:21.686" v="221" actId="478"/>
          <ac:spMkLst>
            <pc:docMk/>
            <pc:sldMk cId="1467126717" sldId="267"/>
            <ac:spMk id="3" creationId="{2BFAD0F2-02F1-156F-14DA-6DB9D81C43BB}"/>
          </ac:spMkLst>
        </pc:spChg>
        <pc:picChg chg="add mod">
          <ac:chgData name="HILLEL FRIDMAN" userId="fa0067302c5b549c" providerId="LiveId" clId="{A0D0B7EB-35A4-42B4-BC41-DD136435F585}" dt="2024-11-04T11:00:18.041" v="218" actId="14100"/>
          <ac:picMkLst>
            <pc:docMk/>
            <pc:sldMk cId="1467126717" sldId="267"/>
            <ac:picMk id="5" creationId="{8C153ECA-442A-EB10-2E03-E26C86000ACF}"/>
          </ac:picMkLst>
        </pc:picChg>
      </pc:sldChg>
      <pc:sldChg chg="addSp delSp modSp new del mod">
        <pc:chgData name="HILLEL FRIDMAN" userId="fa0067302c5b549c" providerId="LiveId" clId="{A0D0B7EB-35A4-42B4-BC41-DD136435F585}" dt="2024-11-04T10:55:54.604" v="173" actId="680"/>
        <pc:sldMkLst>
          <pc:docMk/>
          <pc:sldMk cId="1398329750" sldId="268"/>
        </pc:sldMkLst>
        <pc:spChg chg="add del mod">
          <ac:chgData name="HILLEL FRIDMAN" userId="fa0067302c5b549c" providerId="LiveId" clId="{A0D0B7EB-35A4-42B4-BC41-DD136435F585}" dt="2024-11-04T10:55:53.883" v="172" actId="22"/>
          <ac:spMkLst>
            <pc:docMk/>
            <pc:sldMk cId="1398329750" sldId="268"/>
            <ac:spMk id="3" creationId="{53484365-D017-1C63-D562-72F9E53B5E8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3741D-6492-4D07-A6DF-945880F016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6D8AE-3C76-41B9-8715-45DDC10FC0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700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6D8AE-3C76-41B9-8715-45DDC10FC07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2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B61D-9A23-356E-7EC2-28097807C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C4E793-0F50-4514-EBB3-3AB492B73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E4AE6-67DC-5C04-5C49-2591FE91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094CE-859A-8BD7-3715-97255E1D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80E7B-FA01-8174-2FEE-5CDE9A47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E5AD-42F8-CB98-982F-F9671A09C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6DBE1-D9F6-F68E-7A00-4B84A22E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724DC-E5F8-19B0-98A4-2B0F5CFB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8173-5DCD-0D00-9ADF-34F6B4D55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8699E-1B10-34C2-F663-4D340B938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33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02935-B053-FBFB-F844-F8E9B665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38168-CD82-71F8-1BCF-17BF33DA8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DB290-5A93-7C62-8E2B-FF0CD362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00FC2-68E4-354A-1C6A-C7A8E73D7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88811-E96F-83C5-481A-F94DC97C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41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76AE-DFFE-C1A2-0EC3-B1B37F7E3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C0D9D-E523-369D-516A-9C72EEE7F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A3DE4-4DFD-14BA-A0FE-3D8C9253E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4ADD4-E5E2-CC20-F69C-5AF1A0725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77D99-C04D-8FEE-7870-70203881C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9A63B-8801-ED14-A8D7-CAFB8200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97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7F33-548F-3C65-7519-FFBECFD7F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DA6FB-D7F7-FE0C-7C2A-ECDCD7750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1510A-FEF3-97C6-BB93-C6A50DCDB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B7B28-884C-5710-EAC7-E6A44A26B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A2E3B-6BF7-7C47-3938-483D75D0F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726C5C-24F6-E14A-E585-950D4B71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A05918-0054-E0AF-8F8C-D8A13FAB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3611FF-C19B-C084-6FB5-D7142274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0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187AB-B52B-FE26-EA31-E94BBA930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D9F4E-068A-90B5-422F-521EF0B11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15AED6-A4D7-7709-D803-56F63B3E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BA5C0-8A5A-CC85-22FE-F6534EE7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08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DB2360-119E-8740-EE9B-EF379623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C5B64-7B91-DFCE-16CF-663A1B913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77FA5-4007-DED8-0E23-E51ED2DE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283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8011C-CE74-3BA3-D65E-B2A31DF71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8CA1D-CB16-E130-1AEE-5CB3D3661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2BF52-D6A0-CCC9-6421-6EFA386A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F05D13-BB13-7179-98E7-11B6D3B0F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7C4A6-180E-8614-C47A-C5504A22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4089D-D073-AAEB-CB2A-4F49E7C5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8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46D1-92DE-02E9-FC42-98E0A86E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60F8FF-ED74-C8F7-B8DE-DB0B4DC5C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99A8A-6B83-63E7-525B-9328C6869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9797-1095-FACB-226D-58B683F9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91514-B027-0CDE-CF3A-0DDAB1D7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F12E3-457E-F658-BD1F-D26AEDE5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291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938D-C058-1BF4-8143-0A9534FD4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FD7462-5892-78BE-F7B8-B8D18F92F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E4702-DCA2-886F-9CA0-65883E4DB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EEFFA-794B-19FC-ED29-C6D92CE9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29B52-D09A-36D8-7C97-D251DB830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98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A97B0D-2CF7-1983-8D39-0DFF7F009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3A8E9-94D8-4456-B2FF-29A98429D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2977B-79E0-8C21-C384-9C3B3A67B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36253-7798-61EA-A041-1ACCBF7B4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6AEDD-7CC9-682A-D2CC-56E5F15C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2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AA25D5-37AC-7BE7-FF64-3D5CFC8ED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431AD-7783-A266-223C-972BAC180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207E5-28F6-728E-FF06-63072AA33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16D40-EF21-4DB9-8840-DCA17518E37F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C1DCF-8108-59F0-88B4-58631EB8D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99BF5-4197-6FDC-8338-CC6652779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B0DA74-0F75-4BB8-82E6-9A15019CC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6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F680-72BD-4CC2-0BA7-BFBF587539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SO, YOU THOUGHT BANKS CREATE ALL THE MONEY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72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5EF8-E8E7-11FE-47EC-622B227905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SO, YOU THOUGHT THE STATE CREATES ALL THE MONEY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61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2E7425-D66F-6D47-9681-E6C726332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1393371"/>
            <a:ext cx="9372600" cy="29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96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75F611-815A-0078-2D66-3B629A6E9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9" y="1435251"/>
            <a:ext cx="9966529" cy="1743378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19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ABD34-6BEA-9C24-91CE-544902C8F2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REVENUE IN ITS MONETARY FORM IS SOCIAL VALUE IN ITS CIRCULATING FORM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90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32ECD2-187D-AB88-AEBC-252A4B858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486" y="1785257"/>
            <a:ext cx="8882743" cy="2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B73EF81-DC1D-3773-F8DB-B43BE74B24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4F77F-C6FB-1A16-E3AD-B89B8497A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1404937"/>
            <a:ext cx="92773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4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4E823-D719-37D9-70C5-FFDFC7619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7" y="2024744"/>
            <a:ext cx="8567057" cy="15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8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7DC9E-1818-12C1-699C-8E1E8D8AC0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B0402-7B74-A59C-C9EF-86A3212BE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B44195-F956-6A40-D94F-60D7B8CA3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90587"/>
            <a:ext cx="9350829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61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3A4A4-9415-1030-89D5-016D5EFF75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AF792-0400-6B6F-A888-B9DF926D8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4AD35-7817-C47D-89EF-6B8798AD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1" y="783771"/>
            <a:ext cx="9535886" cy="536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9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67E0E-874E-3151-4797-AA259CFC0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3" y="2503147"/>
            <a:ext cx="8098971" cy="150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8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153ECA-442A-EB10-2E03-E26C86000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0" y="2035630"/>
            <a:ext cx="9307284" cy="13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2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32</Words>
  <Application>Microsoft Office PowerPoint</Application>
  <PresentationFormat>Widescreen</PresentationFormat>
  <Paragraphs>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SO, YOU THOUGHT BANKS CREATE ALL THE MONEY</vt:lpstr>
      <vt:lpstr>SO, YOU THOUGHT THE STATE CREATES ALL THE MONEY</vt:lpstr>
      <vt:lpstr>PowerPoint Presentation</vt:lpstr>
      <vt:lpstr>PowerPoint Presentation</vt:lpstr>
      <vt:lpstr>REVENUE IN ITS MONETARY FORM IS SOCIAL VALUE IN ITS CIRCULATING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HILLEL FRIDMAN</dc:creator>
  <cp:lastModifiedBy>HILLEL FRIDMAN</cp:lastModifiedBy>
  <cp:revision>1</cp:revision>
  <dcterms:created xsi:type="dcterms:W3CDTF">2024-11-04T10:28:54Z</dcterms:created>
  <dcterms:modified xsi:type="dcterms:W3CDTF">2024-11-07T10:44:06Z</dcterms:modified>
</cp:coreProperties>
</file>